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BC64B-9C3B-4346-B727-5CE0849DE280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86AFF-E3B3-4917-A9D6-E33E7225EB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AE431-C6C5-4B42-B0AE-3DE1EA14E6AD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6BFC2-E5DA-41B4-B517-1F36E2CBF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46836-DC59-456B-9065-CFB77972C05F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B0417-6BAA-4776-8F76-0F4942537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200E-B1B6-4D0B-8EC8-ACFE688349F3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C740B-F465-4CF4-B29C-E4431626F0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7A3D6-E58D-4C56-A572-58BE6CCABCCE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DE7E8-314B-4D43-9673-828B06789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EDCA4-4905-4527-AD80-8482213C5AE1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609C7-C9F3-46E5-BFC4-40DA8EF90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8FA31-7378-4051-A4DD-C7208528D525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3B197-FE30-488B-A5C4-8A7E72A2EF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C0DD9-76B9-4160-A739-F3FE8301EDB9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FA180-8B0A-4306-A9AC-72F56F7D24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A06A4-238D-41C7-A7E5-19D54AB643A1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0B7B3-7B6E-4A5B-89D0-2976CCBCFD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42FA1-45D7-4A38-B1BB-3C97C4AC233F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3FC1E-F57B-4BDE-93A4-5C01152C01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55860-0520-46C4-B352-7B854212807C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99C29-1511-4A98-87A1-21DA37ED8F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72222B-92AD-4387-861B-91DCCA715FE1}" type="datetimeFigureOut">
              <a:rPr lang="ru-RU"/>
              <a:pPr>
                <a:defRPr/>
              </a:pPr>
              <a:t>19.09.2016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42ED50-8B1E-425C-A8FE-7B0A5D4F33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28" r:id="rId4"/>
    <p:sldLayoutId id="2147483734" r:id="rId5"/>
    <p:sldLayoutId id="2147483729" r:id="rId6"/>
    <p:sldLayoutId id="2147483735" r:id="rId7"/>
    <p:sldLayoutId id="2147483736" r:id="rId8"/>
    <p:sldLayoutId id="2147483737" r:id="rId9"/>
    <p:sldLayoutId id="2147483730" r:id="rId10"/>
    <p:sldLayoutId id="214748373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8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214554"/>
            <a:ext cx="8458200" cy="12223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/>
              <a:t>Виды спектров.</a:t>
            </a:r>
            <a:br>
              <a:rPr lang="ru-RU" sz="5400" dirty="0" smtClean="0"/>
            </a:br>
            <a:r>
              <a:rPr lang="ru-RU" sz="5400" dirty="0" smtClean="0"/>
              <a:t>Спектральный анализ.</a:t>
            </a:r>
            <a:endParaRPr lang="ru-RU" sz="54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16" y="4643446"/>
            <a:ext cx="8429684" cy="1021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929190" y="6215082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Муллиркин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И. И. учитель физики </a:t>
            </a:r>
          </a:p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МАОУ Первый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Новоорский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лицей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Спектры излучения</a:t>
            </a:r>
            <a:endParaRPr lang="ru-RU" dirty="0"/>
          </a:p>
        </p:txBody>
      </p:sp>
      <p:grpSp>
        <p:nvGrpSpPr>
          <p:cNvPr id="42" name="Группа 41"/>
          <p:cNvGrpSpPr/>
          <p:nvPr/>
        </p:nvGrpSpPr>
        <p:grpSpPr>
          <a:xfrm>
            <a:off x="428596" y="1428736"/>
            <a:ext cx="8429684" cy="1928826"/>
            <a:chOff x="428596" y="1428736"/>
            <a:chExt cx="8429684" cy="192882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500430" y="1428736"/>
              <a:ext cx="2357454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Спектры излучения</a:t>
              </a:r>
              <a:endParaRPr lang="ru-RU" dirty="0"/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428596" y="2214554"/>
              <a:ext cx="8429684" cy="1143008"/>
              <a:chOff x="428596" y="2214554"/>
              <a:chExt cx="8429684" cy="1143008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428596" y="2643182"/>
                <a:ext cx="2357454" cy="7143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Непрерывные</a:t>
                </a:r>
                <a:endParaRPr lang="ru-RU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3500430" y="2643182"/>
                <a:ext cx="2357454" cy="7143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Линейчатые</a:t>
                </a:r>
                <a:endParaRPr lang="ru-RU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6500826" y="2643182"/>
                <a:ext cx="2357454" cy="7143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Полосатые</a:t>
                </a:r>
                <a:endParaRPr lang="ru-RU" dirty="0"/>
              </a:p>
            </p:txBody>
          </p:sp>
          <p:cxnSp>
            <p:nvCxnSpPr>
              <p:cNvPr id="22" name="Прямая со стрелкой 21"/>
              <p:cNvCxnSpPr/>
              <p:nvPr/>
            </p:nvCxnSpPr>
            <p:spPr>
              <a:xfrm rot="5400000">
                <a:off x="1393009" y="2428867"/>
                <a:ext cx="428628" cy="3"/>
              </a:xfrm>
              <a:prstGeom prst="straightConnector1">
                <a:avLst/>
              </a:prstGeom>
              <a:ln w="349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 стрелкой 27"/>
              <p:cNvCxnSpPr/>
              <p:nvPr/>
            </p:nvCxnSpPr>
            <p:spPr>
              <a:xfrm rot="5400000">
                <a:off x="4464843" y="2428867"/>
                <a:ext cx="428628" cy="3"/>
              </a:xfrm>
              <a:prstGeom prst="straightConnector1">
                <a:avLst/>
              </a:prstGeom>
              <a:ln w="349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 стрелкой 28"/>
              <p:cNvCxnSpPr/>
              <p:nvPr/>
            </p:nvCxnSpPr>
            <p:spPr>
              <a:xfrm rot="5400000">
                <a:off x="7465239" y="2428867"/>
                <a:ext cx="428628" cy="3"/>
              </a:xfrm>
              <a:prstGeom prst="straightConnector1">
                <a:avLst/>
              </a:prstGeom>
              <a:ln w="349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1580840" y="2214554"/>
                <a:ext cx="6125196" cy="0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Прямая соединительная линия 39"/>
            <p:cNvCxnSpPr/>
            <p:nvPr/>
          </p:nvCxnSpPr>
          <p:spPr>
            <a:xfrm rot="5400000" flipH="1" flipV="1">
              <a:off x="4580011" y="2107397"/>
              <a:ext cx="214314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Рисунок 42" descr="Сплошной спектр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714884"/>
            <a:ext cx="2354193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Рисунок 43" descr="Линейчатый спектр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4714885"/>
            <a:ext cx="2357453" cy="1573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Рисунок 44" descr="Полосатый спектр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83913" y="4714884"/>
            <a:ext cx="2383868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3500438"/>
            <a:ext cx="2357454" cy="285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3500438"/>
            <a:ext cx="2357454" cy="285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TextBox 53"/>
          <p:cNvSpPr txBox="1"/>
          <p:nvPr/>
        </p:nvSpPr>
        <p:spPr>
          <a:xfrm>
            <a:off x="428596" y="3929066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Распределение энергии по частотам</a:t>
            </a:r>
          </a:p>
          <a:p>
            <a:pPr algn="ctr"/>
            <a:r>
              <a:rPr lang="ru-RU" dirty="0" smtClean="0"/>
              <a:t>(спектральная плотность интенсивности излучения)</a:t>
            </a:r>
            <a:endParaRPr lang="ru-RU" dirty="0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3500438"/>
            <a:ext cx="2339935" cy="28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Непрерывный спектр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8"/>
            <a:ext cx="8429684" cy="100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28596" y="2571744"/>
            <a:ext cx="47149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Дают тела, находящиеся в твердом, жидком состоянии, а также плотные газы.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Чтобы получить, надо нагреть тело до высокой температуры.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Характер спектра зависит не только от свойств отдельных излучающих атомов, но и от взаимодействия атомов друг с другом.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В спектре представлены волны всех длин и нет разрывов.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Непрерывный спектр цветов можно наблюдать на дифракционной решетке. Хорошей демонстрацией спектра является природное явление радуги.</a:t>
            </a:r>
            <a:endParaRPr lang="ru-RU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2500306"/>
            <a:ext cx="2638470" cy="3970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Линейчатый спектр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8"/>
            <a:ext cx="8429684" cy="1021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28596" y="2500306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Дают все вещества в газообразном атомарном (но не молекулярном) состоянии (атомы практически не взаимодействуют друг с другом).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Изолированные атомы данного химического элемента излучают волны строго определенной длины.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Для наблюдения используют свечение паров вещества в пламени или свечение газового разряда в трубке, наполненной исследуемым газом.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При увеличении плотности атомарного газа отдельные спектральные линии расширяются.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Полосатый спектр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2500306"/>
            <a:ext cx="8358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Спектр состоит из отдельных полос, разделенных темными промежутками.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Каждая полоса представляет собой совокупность большого числа очень тесно расположенных линий.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Создаются молекулами, не связанными или слабосвязанными друг с другом.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Для наблюдения используют свечение паров в пламени или свечение газового разряда.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812641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9766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909" y="-285776"/>
            <a:ext cx="9525034" cy="714377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Используемые 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http://nsportal.ru/npo-spo/estestvennye-nauki/library/2016/03/28/konspekt-po-teme-dispersiya-sveta</a:t>
            </a:r>
          </a:p>
          <a:p>
            <a:pPr lvl="0"/>
            <a:r>
              <a:rPr lang="ru-RU" i="1" dirty="0" smtClean="0"/>
              <a:t>http://prezentacii.com/po-fizike/2748-vidy-spektrov-spektralnyy-analiz.html</a:t>
            </a:r>
            <a:endParaRPr lang="ru-RU" dirty="0" smtClean="0"/>
          </a:p>
          <a:p>
            <a:pPr lvl="0"/>
            <a:r>
              <a:rPr lang="ru-RU" i="1" smtClean="0"/>
              <a:t>https://yandex.ru/images/</a:t>
            </a:r>
            <a:endParaRPr lang="ru-RU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109</TotalTime>
  <Words>240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Виды спектров. Спектральный анализ.</vt:lpstr>
      <vt:lpstr>Спектры излучения</vt:lpstr>
      <vt:lpstr>Непрерывный спектр</vt:lpstr>
      <vt:lpstr>Линейчатый спектр</vt:lpstr>
      <vt:lpstr>Полосатый спектр</vt:lpstr>
      <vt:lpstr>Слайд 6</vt:lpstr>
      <vt:lpstr>Слайд 7</vt:lpstr>
      <vt:lpstr>Слайд 8</vt:lpstr>
      <vt:lpstr>Слайд 9</vt:lpstr>
      <vt:lpstr>Слайд 10</vt:lpstr>
      <vt:lpstr>Слайд 11</vt:lpstr>
      <vt:lpstr>Используемые ресурсы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спектров. Спектральный анализ.</dc:title>
  <dc:subject>Виды спектров. Спектральный анализ.</dc:subject>
  <dc:creator>Рябова Валентина Ивановна</dc:creator>
  <dc:description>Запрещена перепечатка в любых печатных и электронных изданиях. Http://uchim.net/</dc:description>
  <cp:lastModifiedBy>Ильнур</cp:lastModifiedBy>
  <cp:revision>23</cp:revision>
  <dcterms:created xsi:type="dcterms:W3CDTF">2010-01-12T20:08:06Z</dcterms:created>
  <dcterms:modified xsi:type="dcterms:W3CDTF">2016-09-19T15:00:22Z</dcterms:modified>
</cp:coreProperties>
</file>